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sldIdLst>
    <p:sldId id="257" r:id="rId2"/>
  </p:sldIdLst>
  <p:sldSz cx="25146000" cy="32369125"/>
  <p:notesSz cx="6858000" cy="9144000"/>
  <p:defaultTextStyle>
    <a:defPPr>
      <a:defRPr lang="en-US"/>
    </a:defPPr>
    <a:lvl1pPr marL="0" algn="l" defTabSz="2760722" rtl="0" eaLnBrk="1" latinLnBrk="0" hangingPunct="1">
      <a:defRPr sz="5435" kern="1200">
        <a:solidFill>
          <a:schemeClr val="tx1"/>
        </a:solidFill>
        <a:latin typeface="+mn-lt"/>
        <a:ea typeface="+mn-ea"/>
        <a:cs typeface="+mn-cs"/>
      </a:defRPr>
    </a:lvl1pPr>
    <a:lvl2pPr marL="1380360" algn="l" defTabSz="2760722" rtl="0" eaLnBrk="1" latinLnBrk="0" hangingPunct="1">
      <a:defRPr sz="5435" kern="1200">
        <a:solidFill>
          <a:schemeClr val="tx1"/>
        </a:solidFill>
        <a:latin typeface="+mn-lt"/>
        <a:ea typeface="+mn-ea"/>
        <a:cs typeface="+mn-cs"/>
      </a:defRPr>
    </a:lvl2pPr>
    <a:lvl3pPr marL="2760722" algn="l" defTabSz="2760722" rtl="0" eaLnBrk="1" latinLnBrk="0" hangingPunct="1">
      <a:defRPr sz="5435" kern="1200">
        <a:solidFill>
          <a:schemeClr val="tx1"/>
        </a:solidFill>
        <a:latin typeface="+mn-lt"/>
        <a:ea typeface="+mn-ea"/>
        <a:cs typeface="+mn-cs"/>
      </a:defRPr>
    </a:lvl3pPr>
    <a:lvl4pPr marL="4141082" algn="l" defTabSz="2760722" rtl="0" eaLnBrk="1" latinLnBrk="0" hangingPunct="1">
      <a:defRPr sz="5435" kern="1200">
        <a:solidFill>
          <a:schemeClr val="tx1"/>
        </a:solidFill>
        <a:latin typeface="+mn-lt"/>
        <a:ea typeface="+mn-ea"/>
        <a:cs typeface="+mn-cs"/>
      </a:defRPr>
    </a:lvl4pPr>
    <a:lvl5pPr marL="5521443" algn="l" defTabSz="2760722" rtl="0" eaLnBrk="1" latinLnBrk="0" hangingPunct="1">
      <a:defRPr sz="5435" kern="1200">
        <a:solidFill>
          <a:schemeClr val="tx1"/>
        </a:solidFill>
        <a:latin typeface="+mn-lt"/>
        <a:ea typeface="+mn-ea"/>
        <a:cs typeface="+mn-cs"/>
      </a:defRPr>
    </a:lvl5pPr>
    <a:lvl6pPr marL="6901803" algn="l" defTabSz="2760722" rtl="0" eaLnBrk="1" latinLnBrk="0" hangingPunct="1">
      <a:defRPr sz="5435" kern="1200">
        <a:solidFill>
          <a:schemeClr val="tx1"/>
        </a:solidFill>
        <a:latin typeface="+mn-lt"/>
        <a:ea typeface="+mn-ea"/>
        <a:cs typeface="+mn-cs"/>
      </a:defRPr>
    </a:lvl6pPr>
    <a:lvl7pPr marL="8282164" algn="l" defTabSz="2760722" rtl="0" eaLnBrk="1" latinLnBrk="0" hangingPunct="1">
      <a:defRPr sz="5435" kern="1200">
        <a:solidFill>
          <a:schemeClr val="tx1"/>
        </a:solidFill>
        <a:latin typeface="+mn-lt"/>
        <a:ea typeface="+mn-ea"/>
        <a:cs typeface="+mn-cs"/>
      </a:defRPr>
    </a:lvl7pPr>
    <a:lvl8pPr marL="9662525" algn="l" defTabSz="2760722" rtl="0" eaLnBrk="1" latinLnBrk="0" hangingPunct="1">
      <a:defRPr sz="5435" kern="1200">
        <a:solidFill>
          <a:schemeClr val="tx1"/>
        </a:solidFill>
        <a:latin typeface="+mn-lt"/>
        <a:ea typeface="+mn-ea"/>
        <a:cs typeface="+mn-cs"/>
      </a:defRPr>
    </a:lvl8pPr>
    <a:lvl9pPr marL="11042885" algn="l" defTabSz="2760722" rtl="0" eaLnBrk="1" latinLnBrk="0" hangingPunct="1">
      <a:defRPr sz="543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97" autoAdjust="0"/>
    <p:restoredTop sz="94660"/>
  </p:normalViewPr>
  <p:slideViewPr>
    <p:cSldViewPr snapToGrid="0">
      <p:cViewPr>
        <p:scale>
          <a:sx n="20" d="100"/>
          <a:sy n="20" d="100"/>
        </p:scale>
        <p:origin x="2208" y="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85950" y="5297449"/>
            <a:ext cx="21374100" cy="11269251"/>
          </a:xfrm>
        </p:spPr>
        <p:txBody>
          <a:bodyPr anchor="b"/>
          <a:lstStyle>
            <a:lvl1pPr algn="ctr">
              <a:defRPr sz="16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43250" y="17001286"/>
            <a:ext cx="18859500" cy="7815043"/>
          </a:xfrm>
        </p:spPr>
        <p:txBody>
          <a:bodyPr/>
          <a:lstStyle>
            <a:lvl1pPr marL="0" indent="0" algn="ctr">
              <a:buNone/>
              <a:defRPr sz="6600"/>
            </a:lvl1pPr>
            <a:lvl2pPr marL="1257300" indent="0" algn="ctr">
              <a:buNone/>
              <a:defRPr sz="5500"/>
            </a:lvl2pPr>
            <a:lvl3pPr marL="2514600" indent="0" algn="ctr">
              <a:buNone/>
              <a:defRPr sz="4950"/>
            </a:lvl3pPr>
            <a:lvl4pPr marL="3771900" indent="0" algn="ctr">
              <a:buNone/>
              <a:defRPr sz="4400"/>
            </a:lvl4pPr>
            <a:lvl5pPr marL="5029200" indent="0" algn="ctr">
              <a:buNone/>
              <a:defRPr sz="4400"/>
            </a:lvl5pPr>
            <a:lvl6pPr marL="6286500" indent="0" algn="ctr">
              <a:buNone/>
              <a:defRPr sz="4400"/>
            </a:lvl6pPr>
            <a:lvl7pPr marL="7543800" indent="0" algn="ctr">
              <a:buNone/>
              <a:defRPr sz="4400"/>
            </a:lvl7pPr>
            <a:lvl8pPr marL="8801100" indent="0" algn="ctr">
              <a:buNone/>
              <a:defRPr sz="4400"/>
            </a:lvl8pPr>
            <a:lvl9pPr marL="10058400" indent="0" algn="ctr">
              <a:buNone/>
              <a:defRPr sz="4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8438D-007E-4D91-83A5-A268868BE287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D0A4-64B7-4F9B-A24B-6F608B6BF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8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8438D-007E-4D91-83A5-A268868BE287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D0A4-64B7-4F9B-A24B-6F608B6BF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519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5692" y="8069812"/>
            <a:ext cx="21688425" cy="13464654"/>
          </a:xfrm>
        </p:spPr>
        <p:txBody>
          <a:bodyPr anchor="b"/>
          <a:lstStyle>
            <a:lvl1pPr>
              <a:defRPr sz="16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15692" y="21661847"/>
            <a:ext cx="21688425" cy="7080744"/>
          </a:xfrm>
        </p:spPr>
        <p:txBody>
          <a:bodyPr/>
          <a:lstStyle>
            <a:lvl1pPr marL="0" indent="0">
              <a:buNone/>
              <a:defRPr sz="6600">
                <a:solidFill>
                  <a:schemeClr val="tx1"/>
                </a:solidFill>
              </a:defRPr>
            </a:lvl1pPr>
            <a:lvl2pPr marL="1257300" indent="0">
              <a:buNone/>
              <a:defRPr sz="5500">
                <a:solidFill>
                  <a:schemeClr val="tx1">
                    <a:tint val="75000"/>
                  </a:schemeClr>
                </a:solidFill>
              </a:defRPr>
            </a:lvl2pPr>
            <a:lvl3pPr marL="2514600" indent="0">
              <a:buNone/>
              <a:defRPr sz="4950">
                <a:solidFill>
                  <a:schemeClr val="tx1">
                    <a:tint val="75000"/>
                  </a:schemeClr>
                </a:solidFill>
              </a:defRPr>
            </a:lvl3pPr>
            <a:lvl4pPr marL="3771900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4pPr>
            <a:lvl5pPr marL="5029200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5pPr>
            <a:lvl6pPr marL="6286500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6pPr>
            <a:lvl7pPr marL="7543800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7pPr>
            <a:lvl8pPr marL="8801100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8pPr>
            <a:lvl9pPr marL="10058400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8438D-007E-4D91-83A5-A268868BE287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D0A4-64B7-4F9B-A24B-6F608B6BF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180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28788" y="8616781"/>
            <a:ext cx="10687050" cy="205379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730163" y="8616781"/>
            <a:ext cx="10687050" cy="205379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8438D-007E-4D91-83A5-A268868BE287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D0A4-64B7-4F9B-A24B-6F608B6BF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04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2063" y="1723363"/>
            <a:ext cx="21688425" cy="625653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2065" y="7934934"/>
            <a:ext cx="10637935" cy="3888788"/>
          </a:xfrm>
        </p:spPr>
        <p:txBody>
          <a:bodyPr anchor="b"/>
          <a:lstStyle>
            <a:lvl1pPr marL="0" indent="0">
              <a:buNone/>
              <a:defRPr sz="6600" b="1"/>
            </a:lvl1pPr>
            <a:lvl2pPr marL="1257300" indent="0">
              <a:buNone/>
              <a:defRPr sz="5500" b="1"/>
            </a:lvl2pPr>
            <a:lvl3pPr marL="2514600" indent="0">
              <a:buNone/>
              <a:defRPr sz="4950" b="1"/>
            </a:lvl3pPr>
            <a:lvl4pPr marL="3771900" indent="0">
              <a:buNone/>
              <a:defRPr sz="4400" b="1"/>
            </a:lvl4pPr>
            <a:lvl5pPr marL="5029200" indent="0">
              <a:buNone/>
              <a:defRPr sz="4400" b="1"/>
            </a:lvl5pPr>
            <a:lvl6pPr marL="6286500" indent="0">
              <a:buNone/>
              <a:defRPr sz="4400" b="1"/>
            </a:lvl6pPr>
            <a:lvl7pPr marL="7543800" indent="0">
              <a:buNone/>
              <a:defRPr sz="4400" b="1"/>
            </a:lvl7pPr>
            <a:lvl8pPr marL="8801100" indent="0">
              <a:buNone/>
              <a:defRPr sz="4400" b="1"/>
            </a:lvl8pPr>
            <a:lvl9pPr marL="10058400" indent="0">
              <a:buNone/>
              <a:defRPr sz="4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32065" y="11823722"/>
            <a:ext cx="10637935" cy="173909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730164" y="7934934"/>
            <a:ext cx="10690325" cy="3888788"/>
          </a:xfrm>
        </p:spPr>
        <p:txBody>
          <a:bodyPr anchor="b"/>
          <a:lstStyle>
            <a:lvl1pPr marL="0" indent="0">
              <a:buNone/>
              <a:defRPr sz="6600" b="1"/>
            </a:lvl1pPr>
            <a:lvl2pPr marL="1257300" indent="0">
              <a:buNone/>
              <a:defRPr sz="5500" b="1"/>
            </a:lvl2pPr>
            <a:lvl3pPr marL="2514600" indent="0">
              <a:buNone/>
              <a:defRPr sz="4950" b="1"/>
            </a:lvl3pPr>
            <a:lvl4pPr marL="3771900" indent="0">
              <a:buNone/>
              <a:defRPr sz="4400" b="1"/>
            </a:lvl4pPr>
            <a:lvl5pPr marL="5029200" indent="0">
              <a:buNone/>
              <a:defRPr sz="4400" b="1"/>
            </a:lvl5pPr>
            <a:lvl6pPr marL="6286500" indent="0">
              <a:buNone/>
              <a:defRPr sz="4400" b="1"/>
            </a:lvl6pPr>
            <a:lvl7pPr marL="7543800" indent="0">
              <a:buNone/>
              <a:defRPr sz="4400" b="1"/>
            </a:lvl7pPr>
            <a:lvl8pPr marL="8801100" indent="0">
              <a:buNone/>
              <a:defRPr sz="4400" b="1"/>
            </a:lvl8pPr>
            <a:lvl9pPr marL="10058400" indent="0">
              <a:buNone/>
              <a:defRPr sz="4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730164" y="11823722"/>
            <a:ext cx="10690325" cy="173909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8438D-007E-4D91-83A5-A268868BE287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D0A4-64B7-4F9B-A24B-6F608B6BF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102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8438D-007E-4D91-83A5-A268868BE287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D0A4-64B7-4F9B-A24B-6F608B6BF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110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8438D-007E-4D91-83A5-A268868BE287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D0A4-64B7-4F9B-A24B-6F608B6BF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117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2063" y="2157942"/>
            <a:ext cx="8110240" cy="7552796"/>
          </a:xfrm>
        </p:spPr>
        <p:txBody>
          <a:bodyPr anchor="b"/>
          <a:lstStyle>
            <a:lvl1pPr>
              <a:defRPr sz="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0325" y="4660562"/>
            <a:ext cx="12730163" cy="23003059"/>
          </a:xfrm>
        </p:spPr>
        <p:txBody>
          <a:bodyPr/>
          <a:lstStyle>
            <a:lvl1pPr>
              <a:defRPr sz="8800"/>
            </a:lvl1pPr>
            <a:lvl2pPr>
              <a:defRPr sz="7700"/>
            </a:lvl2pPr>
            <a:lvl3pPr>
              <a:defRPr sz="6600"/>
            </a:lvl3pPr>
            <a:lvl4pPr>
              <a:defRPr sz="5500"/>
            </a:lvl4pPr>
            <a:lvl5pPr>
              <a:defRPr sz="5500"/>
            </a:lvl5pPr>
            <a:lvl6pPr>
              <a:defRPr sz="5500"/>
            </a:lvl6pPr>
            <a:lvl7pPr>
              <a:defRPr sz="5500"/>
            </a:lvl7pPr>
            <a:lvl8pPr>
              <a:defRPr sz="5500"/>
            </a:lvl8pPr>
            <a:lvl9pPr>
              <a:defRPr sz="5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2063" y="9710738"/>
            <a:ext cx="8110240" cy="17990342"/>
          </a:xfrm>
        </p:spPr>
        <p:txBody>
          <a:bodyPr/>
          <a:lstStyle>
            <a:lvl1pPr marL="0" indent="0">
              <a:buNone/>
              <a:defRPr sz="4400"/>
            </a:lvl1pPr>
            <a:lvl2pPr marL="1257300" indent="0">
              <a:buNone/>
              <a:defRPr sz="3850"/>
            </a:lvl2pPr>
            <a:lvl3pPr marL="2514600" indent="0">
              <a:buNone/>
              <a:defRPr sz="3300"/>
            </a:lvl3pPr>
            <a:lvl4pPr marL="3771900" indent="0">
              <a:buNone/>
              <a:defRPr sz="2750"/>
            </a:lvl4pPr>
            <a:lvl5pPr marL="5029200" indent="0">
              <a:buNone/>
              <a:defRPr sz="2750"/>
            </a:lvl5pPr>
            <a:lvl6pPr marL="6286500" indent="0">
              <a:buNone/>
              <a:defRPr sz="2750"/>
            </a:lvl6pPr>
            <a:lvl7pPr marL="7543800" indent="0">
              <a:buNone/>
              <a:defRPr sz="2750"/>
            </a:lvl7pPr>
            <a:lvl8pPr marL="8801100" indent="0">
              <a:buNone/>
              <a:defRPr sz="2750"/>
            </a:lvl8pPr>
            <a:lvl9pPr marL="10058400" indent="0">
              <a:buNone/>
              <a:defRPr sz="2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8438D-007E-4D91-83A5-A268868BE287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D0A4-64B7-4F9B-A24B-6F608B6BF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55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2063" y="2157942"/>
            <a:ext cx="8110240" cy="7552796"/>
          </a:xfrm>
        </p:spPr>
        <p:txBody>
          <a:bodyPr anchor="b"/>
          <a:lstStyle>
            <a:lvl1pPr>
              <a:defRPr sz="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690325" y="4660562"/>
            <a:ext cx="12730163" cy="23003059"/>
          </a:xfrm>
        </p:spPr>
        <p:txBody>
          <a:bodyPr anchor="t"/>
          <a:lstStyle>
            <a:lvl1pPr marL="0" indent="0">
              <a:buNone/>
              <a:defRPr sz="8800"/>
            </a:lvl1pPr>
            <a:lvl2pPr marL="1257300" indent="0">
              <a:buNone/>
              <a:defRPr sz="7700"/>
            </a:lvl2pPr>
            <a:lvl3pPr marL="2514600" indent="0">
              <a:buNone/>
              <a:defRPr sz="6600"/>
            </a:lvl3pPr>
            <a:lvl4pPr marL="3771900" indent="0">
              <a:buNone/>
              <a:defRPr sz="5500"/>
            </a:lvl4pPr>
            <a:lvl5pPr marL="5029200" indent="0">
              <a:buNone/>
              <a:defRPr sz="5500"/>
            </a:lvl5pPr>
            <a:lvl6pPr marL="6286500" indent="0">
              <a:buNone/>
              <a:defRPr sz="5500"/>
            </a:lvl6pPr>
            <a:lvl7pPr marL="7543800" indent="0">
              <a:buNone/>
              <a:defRPr sz="5500"/>
            </a:lvl7pPr>
            <a:lvl8pPr marL="8801100" indent="0">
              <a:buNone/>
              <a:defRPr sz="5500"/>
            </a:lvl8pPr>
            <a:lvl9pPr marL="10058400" indent="0">
              <a:buNone/>
              <a:defRPr sz="5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2063" y="9710738"/>
            <a:ext cx="8110240" cy="17990342"/>
          </a:xfrm>
        </p:spPr>
        <p:txBody>
          <a:bodyPr/>
          <a:lstStyle>
            <a:lvl1pPr marL="0" indent="0">
              <a:buNone/>
              <a:defRPr sz="4400"/>
            </a:lvl1pPr>
            <a:lvl2pPr marL="1257300" indent="0">
              <a:buNone/>
              <a:defRPr sz="3850"/>
            </a:lvl2pPr>
            <a:lvl3pPr marL="2514600" indent="0">
              <a:buNone/>
              <a:defRPr sz="3300"/>
            </a:lvl3pPr>
            <a:lvl4pPr marL="3771900" indent="0">
              <a:buNone/>
              <a:defRPr sz="2750"/>
            </a:lvl4pPr>
            <a:lvl5pPr marL="5029200" indent="0">
              <a:buNone/>
              <a:defRPr sz="2750"/>
            </a:lvl5pPr>
            <a:lvl6pPr marL="6286500" indent="0">
              <a:buNone/>
              <a:defRPr sz="2750"/>
            </a:lvl6pPr>
            <a:lvl7pPr marL="7543800" indent="0">
              <a:buNone/>
              <a:defRPr sz="2750"/>
            </a:lvl7pPr>
            <a:lvl8pPr marL="8801100" indent="0">
              <a:buNone/>
              <a:defRPr sz="2750"/>
            </a:lvl8pPr>
            <a:lvl9pPr marL="10058400" indent="0">
              <a:buNone/>
              <a:defRPr sz="2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8438D-007E-4D91-83A5-A268868BE287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D0A4-64B7-4F9B-A24B-6F608B6BF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911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8438D-007E-4D91-83A5-A268868BE287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D0A4-64B7-4F9B-A24B-6F608B6BF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797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995108" y="1723356"/>
            <a:ext cx="5422106" cy="274313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28789" y="1723356"/>
            <a:ext cx="15951994" cy="274313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8438D-007E-4D91-83A5-A268868BE287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D0A4-64B7-4F9B-A24B-6F608B6BF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21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28788" y="1723363"/>
            <a:ext cx="21688425" cy="62565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28788" y="8616781"/>
            <a:ext cx="21688425" cy="20537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28788" y="30001391"/>
            <a:ext cx="5657850" cy="17233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48438D-007E-4D91-83A5-A268868BE287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29613" y="30001391"/>
            <a:ext cx="8486775" cy="17233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759363" y="30001391"/>
            <a:ext cx="5657850" cy="17233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BCD0A4-64B7-4F9B-A24B-6F608B6BF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787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l" defTabSz="2514600" rtl="0" eaLnBrk="1" latinLnBrk="0" hangingPunct="1">
        <a:lnSpc>
          <a:spcPct val="90000"/>
        </a:lnSpc>
        <a:spcBef>
          <a:spcPct val="0"/>
        </a:spcBef>
        <a:buNone/>
        <a:defRPr sz="12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28650" indent="-628650" algn="l" defTabSz="2514600" rtl="0" eaLnBrk="1" latinLnBrk="0" hangingPunct="1">
        <a:lnSpc>
          <a:spcPct val="90000"/>
        </a:lnSpc>
        <a:spcBef>
          <a:spcPts val="2750"/>
        </a:spcBef>
        <a:buFont typeface="Arial" panose="020B0604020202020204" pitchFamily="34" charset="0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1pPr>
      <a:lvl2pPr marL="1885950" indent="-628650" algn="l" defTabSz="2514600" rtl="0" eaLnBrk="1" latinLnBrk="0" hangingPunct="1">
        <a:lnSpc>
          <a:spcPct val="90000"/>
        </a:lnSpc>
        <a:spcBef>
          <a:spcPts val="1375"/>
        </a:spcBef>
        <a:buFont typeface="Arial" panose="020B0604020202020204" pitchFamily="34" charset="0"/>
        <a:buChar char="•"/>
        <a:defRPr sz="6600" kern="1200">
          <a:solidFill>
            <a:schemeClr val="tx1"/>
          </a:solidFill>
          <a:latin typeface="+mn-lt"/>
          <a:ea typeface="+mn-ea"/>
          <a:cs typeface="+mn-cs"/>
        </a:defRPr>
      </a:lvl2pPr>
      <a:lvl3pPr marL="3143250" indent="-628650" algn="l" defTabSz="2514600" rtl="0" eaLnBrk="1" latinLnBrk="0" hangingPunct="1">
        <a:lnSpc>
          <a:spcPct val="90000"/>
        </a:lnSpc>
        <a:spcBef>
          <a:spcPts val="1375"/>
        </a:spcBef>
        <a:buFont typeface="Arial" panose="020B0604020202020204" pitchFamily="34" charset="0"/>
        <a:buChar char="•"/>
        <a:defRPr sz="5500" kern="1200">
          <a:solidFill>
            <a:schemeClr val="tx1"/>
          </a:solidFill>
          <a:latin typeface="+mn-lt"/>
          <a:ea typeface="+mn-ea"/>
          <a:cs typeface="+mn-cs"/>
        </a:defRPr>
      </a:lvl3pPr>
      <a:lvl4pPr marL="4400550" indent="-628650" algn="l" defTabSz="2514600" rtl="0" eaLnBrk="1" latinLnBrk="0" hangingPunct="1">
        <a:lnSpc>
          <a:spcPct val="90000"/>
        </a:lnSpc>
        <a:spcBef>
          <a:spcPts val="1375"/>
        </a:spcBef>
        <a:buFont typeface="Arial" panose="020B0604020202020204" pitchFamily="34" charset="0"/>
        <a:buChar char="•"/>
        <a:defRPr sz="4950" kern="1200">
          <a:solidFill>
            <a:schemeClr val="tx1"/>
          </a:solidFill>
          <a:latin typeface="+mn-lt"/>
          <a:ea typeface="+mn-ea"/>
          <a:cs typeface="+mn-cs"/>
        </a:defRPr>
      </a:lvl4pPr>
      <a:lvl5pPr marL="5657850" indent="-628650" algn="l" defTabSz="2514600" rtl="0" eaLnBrk="1" latinLnBrk="0" hangingPunct="1">
        <a:lnSpc>
          <a:spcPct val="90000"/>
        </a:lnSpc>
        <a:spcBef>
          <a:spcPts val="1375"/>
        </a:spcBef>
        <a:buFont typeface="Arial" panose="020B0604020202020204" pitchFamily="34" charset="0"/>
        <a:buChar char="•"/>
        <a:defRPr sz="4950" kern="1200">
          <a:solidFill>
            <a:schemeClr val="tx1"/>
          </a:solidFill>
          <a:latin typeface="+mn-lt"/>
          <a:ea typeface="+mn-ea"/>
          <a:cs typeface="+mn-cs"/>
        </a:defRPr>
      </a:lvl5pPr>
      <a:lvl6pPr marL="6915150" indent="-628650" algn="l" defTabSz="2514600" rtl="0" eaLnBrk="1" latinLnBrk="0" hangingPunct="1">
        <a:lnSpc>
          <a:spcPct val="90000"/>
        </a:lnSpc>
        <a:spcBef>
          <a:spcPts val="1375"/>
        </a:spcBef>
        <a:buFont typeface="Arial" panose="020B0604020202020204" pitchFamily="34" charset="0"/>
        <a:buChar char="•"/>
        <a:defRPr sz="4950" kern="1200">
          <a:solidFill>
            <a:schemeClr val="tx1"/>
          </a:solidFill>
          <a:latin typeface="+mn-lt"/>
          <a:ea typeface="+mn-ea"/>
          <a:cs typeface="+mn-cs"/>
        </a:defRPr>
      </a:lvl6pPr>
      <a:lvl7pPr marL="8172450" indent="-628650" algn="l" defTabSz="2514600" rtl="0" eaLnBrk="1" latinLnBrk="0" hangingPunct="1">
        <a:lnSpc>
          <a:spcPct val="90000"/>
        </a:lnSpc>
        <a:spcBef>
          <a:spcPts val="1375"/>
        </a:spcBef>
        <a:buFont typeface="Arial" panose="020B0604020202020204" pitchFamily="34" charset="0"/>
        <a:buChar char="•"/>
        <a:defRPr sz="4950" kern="1200">
          <a:solidFill>
            <a:schemeClr val="tx1"/>
          </a:solidFill>
          <a:latin typeface="+mn-lt"/>
          <a:ea typeface="+mn-ea"/>
          <a:cs typeface="+mn-cs"/>
        </a:defRPr>
      </a:lvl7pPr>
      <a:lvl8pPr marL="9429750" indent="-628650" algn="l" defTabSz="2514600" rtl="0" eaLnBrk="1" latinLnBrk="0" hangingPunct="1">
        <a:lnSpc>
          <a:spcPct val="90000"/>
        </a:lnSpc>
        <a:spcBef>
          <a:spcPts val="1375"/>
        </a:spcBef>
        <a:buFont typeface="Arial" panose="020B0604020202020204" pitchFamily="34" charset="0"/>
        <a:buChar char="•"/>
        <a:defRPr sz="4950" kern="1200">
          <a:solidFill>
            <a:schemeClr val="tx1"/>
          </a:solidFill>
          <a:latin typeface="+mn-lt"/>
          <a:ea typeface="+mn-ea"/>
          <a:cs typeface="+mn-cs"/>
        </a:defRPr>
      </a:lvl8pPr>
      <a:lvl9pPr marL="10687050" indent="-628650" algn="l" defTabSz="2514600" rtl="0" eaLnBrk="1" latinLnBrk="0" hangingPunct="1">
        <a:lnSpc>
          <a:spcPct val="90000"/>
        </a:lnSpc>
        <a:spcBef>
          <a:spcPts val="1375"/>
        </a:spcBef>
        <a:buFont typeface="Arial" panose="020B0604020202020204" pitchFamily="34" charset="0"/>
        <a:buChar char="•"/>
        <a:defRPr sz="4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14600" rtl="0" eaLnBrk="1" latinLnBrk="0" hangingPunct="1">
        <a:defRPr sz="4950" kern="1200">
          <a:solidFill>
            <a:schemeClr val="tx1"/>
          </a:solidFill>
          <a:latin typeface="+mn-lt"/>
          <a:ea typeface="+mn-ea"/>
          <a:cs typeface="+mn-cs"/>
        </a:defRPr>
      </a:lvl1pPr>
      <a:lvl2pPr marL="1257300" algn="l" defTabSz="2514600" rtl="0" eaLnBrk="1" latinLnBrk="0" hangingPunct="1">
        <a:defRPr sz="4950" kern="1200">
          <a:solidFill>
            <a:schemeClr val="tx1"/>
          </a:solidFill>
          <a:latin typeface="+mn-lt"/>
          <a:ea typeface="+mn-ea"/>
          <a:cs typeface="+mn-cs"/>
        </a:defRPr>
      </a:lvl2pPr>
      <a:lvl3pPr marL="2514600" algn="l" defTabSz="2514600" rtl="0" eaLnBrk="1" latinLnBrk="0" hangingPunct="1">
        <a:defRPr sz="4950" kern="1200">
          <a:solidFill>
            <a:schemeClr val="tx1"/>
          </a:solidFill>
          <a:latin typeface="+mn-lt"/>
          <a:ea typeface="+mn-ea"/>
          <a:cs typeface="+mn-cs"/>
        </a:defRPr>
      </a:lvl3pPr>
      <a:lvl4pPr marL="3771900" algn="l" defTabSz="2514600" rtl="0" eaLnBrk="1" latinLnBrk="0" hangingPunct="1">
        <a:defRPr sz="4950" kern="1200">
          <a:solidFill>
            <a:schemeClr val="tx1"/>
          </a:solidFill>
          <a:latin typeface="+mn-lt"/>
          <a:ea typeface="+mn-ea"/>
          <a:cs typeface="+mn-cs"/>
        </a:defRPr>
      </a:lvl4pPr>
      <a:lvl5pPr marL="5029200" algn="l" defTabSz="2514600" rtl="0" eaLnBrk="1" latinLnBrk="0" hangingPunct="1">
        <a:defRPr sz="4950" kern="1200">
          <a:solidFill>
            <a:schemeClr val="tx1"/>
          </a:solidFill>
          <a:latin typeface="+mn-lt"/>
          <a:ea typeface="+mn-ea"/>
          <a:cs typeface="+mn-cs"/>
        </a:defRPr>
      </a:lvl5pPr>
      <a:lvl6pPr marL="6286500" algn="l" defTabSz="2514600" rtl="0" eaLnBrk="1" latinLnBrk="0" hangingPunct="1">
        <a:defRPr sz="4950" kern="1200">
          <a:solidFill>
            <a:schemeClr val="tx1"/>
          </a:solidFill>
          <a:latin typeface="+mn-lt"/>
          <a:ea typeface="+mn-ea"/>
          <a:cs typeface="+mn-cs"/>
        </a:defRPr>
      </a:lvl6pPr>
      <a:lvl7pPr marL="7543800" algn="l" defTabSz="2514600" rtl="0" eaLnBrk="1" latinLnBrk="0" hangingPunct="1">
        <a:defRPr sz="4950" kern="1200">
          <a:solidFill>
            <a:schemeClr val="tx1"/>
          </a:solidFill>
          <a:latin typeface="+mn-lt"/>
          <a:ea typeface="+mn-ea"/>
          <a:cs typeface="+mn-cs"/>
        </a:defRPr>
      </a:lvl7pPr>
      <a:lvl8pPr marL="8801100" algn="l" defTabSz="2514600" rtl="0" eaLnBrk="1" latinLnBrk="0" hangingPunct="1">
        <a:defRPr sz="4950" kern="1200">
          <a:solidFill>
            <a:schemeClr val="tx1"/>
          </a:solidFill>
          <a:latin typeface="+mn-lt"/>
          <a:ea typeface="+mn-ea"/>
          <a:cs typeface="+mn-cs"/>
        </a:defRPr>
      </a:lvl8pPr>
      <a:lvl9pPr marL="10058400" algn="l" defTabSz="2514600" rtl="0" eaLnBrk="1" latinLnBrk="0" hangingPunct="1">
        <a:defRPr sz="4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002060"/>
            </a:gs>
            <a:gs pos="2000">
              <a:schemeClr val="accent1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AE686A8-9918-2F5F-F828-D527252783E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763"/>
          <a:stretch/>
        </p:blipFill>
        <p:spPr>
          <a:xfrm rot="16200000">
            <a:off x="10058045" y="-2954940"/>
            <a:ext cx="5029911" cy="25146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3488642B-D065-FEB7-F351-AAFD00C99CDD}"/>
              </a:ext>
            </a:extLst>
          </p:cNvPr>
          <p:cNvSpPr txBox="1">
            <a:spLocks/>
          </p:cNvSpPr>
          <p:nvPr/>
        </p:nvSpPr>
        <p:spPr>
          <a:xfrm>
            <a:off x="1014033" y="7208003"/>
            <a:ext cx="23171542" cy="48052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2514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893" b="1" dirty="0">
                <a:latin typeface="Arial" panose="020B0604020202020204" pitchFamily="34" charset="0"/>
              </a:rPr>
              <a:t>Title ….… Title …..… Title …..… Title …….. Title …..… Title …..… Title …….. Title …..… Title …..… Title ……..</a:t>
            </a:r>
            <a:br>
              <a:rPr lang="en-US" sz="5893" dirty="0">
                <a:latin typeface="Arial" panose="020B0604020202020204" pitchFamily="34" charset="0"/>
              </a:rPr>
            </a:br>
            <a:r>
              <a:rPr lang="en-US" sz="3143" dirty="0">
                <a:latin typeface="Arial" panose="020B0604020202020204" pitchFamily="34" charset="0"/>
              </a:rPr>
              <a:t> </a:t>
            </a:r>
            <a:br>
              <a:rPr lang="en-US" sz="3143" dirty="0">
                <a:latin typeface="Arial" panose="020B0604020202020204" pitchFamily="34" charset="0"/>
              </a:rPr>
            </a:br>
            <a:r>
              <a:rPr lang="en-US" sz="3143" u="sng" dirty="0">
                <a:latin typeface="Arial" panose="020B0604020202020204" pitchFamily="34" charset="0"/>
              </a:rPr>
              <a:t>Author Name </a:t>
            </a:r>
            <a:r>
              <a:rPr lang="en-US" sz="3143" baseline="30000" dirty="0">
                <a:latin typeface="Arial" panose="020B0604020202020204" pitchFamily="34" charset="0"/>
              </a:rPr>
              <a:t>a</a:t>
            </a:r>
            <a:r>
              <a:rPr lang="en-US" sz="3143" dirty="0">
                <a:latin typeface="Arial" panose="020B0604020202020204" pitchFamily="34" charset="0"/>
              </a:rPr>
              <a:t>, Author Name ⃰ </a:t>
            </a:r>
            <a:r>
              <a:rPr lang="en-US" sz="3143" baseline="30000" dirty="0">
                <a:latin typeface="Arial" panose="020B0604020202020204" pitchFamily="34" charset="0"/>
              </a:rPr>
              <a:t>b</a:t>
            </a:r>
            <a:r>
              <a:rPr lang="en-US" sz="3143" dirty="0">
                <a:latin typeface="Arial" panose="020B0604020202020204" pitchFamily="34" charset="0"/>
              </a:rPr>
              <a:t>, Author Name </a:t>
            </a:r>
            <a:r>
              <a:rPr lang="en-US" sz="3143" baseline="30000" dirty="0">
                <a:latin typeface="Arial" panose="020B0604020202020204" pitchFamily="34" charset="0"/>
              </a:rPr>
              <a:t>c</a:t>
            </a:r>
            <a:r>
              <a:rPr lang="en-US" sz="3143" dirty="0">
                <a:latin typeface="Arial" panose="020B0604020202020204" pitchFamily="34" charset="0"/>
              </a:rPr>
              <a:t>, ….</a:t>
            </a:r>
            <a:br>
              <a:rPr lang="fa-IR" sz="3143" dirty="0">
                <a:latin typeface="Arial" panose="020B0604020202020204" pitchFamily="34" charset="0"/>
              </a:rPr>
            </a:br>
            <a:r>
              <a:rPr lang="en-US" sz="3143" dirty="0">
                <a:latin typeface="Arial" panose="020B0604020202020204" pitchFamily="34" charset="0"/>
              </a:rPr>
              <a:t>Corresponding Author E-mail : …………….</a:t>
            </a:r>
            <a:br>
              <a:rPr lang="en-US" sz="3143" dirty="0">
                <a:latin typeface="Arial" panose="020B0604020202020204" pitchFamily="34" charset="0"/>
              </a:rPr>
            </a:br>
            <a:r>
              <a:rPr lang="en-US" sz="3143" baseline="30000" dirty="0">
                <a:latin typeface="Arial" panose="020B0604020202020204" pitchFamily="34" charset="0"/>
              </a:rPr>
              <a:t> </a:t>
            </a:r>
            <a:br>
              <a:rPr lang="en-US" sz="3143" dirty="0">
                <a:latin typeface="Arial" panose="020B0604020202020204" pitchFamily="34" charset="0"/>
              </a:rPr>
            </a:br>
            <a:r>
              <a:rPr lang="en-US" sz="3143" baseline="30000" dirty="0">
                <a:latin typeface="Arial" panose="020B0604020202020204" pitchFamily="34" charset="0"/>
              </a:rPr>
              <a:t>a</a:t>
            </a:r>
            <a:r>
              <a:rPr lang="en-US" sz="3143" dirty="0">
                <a:latin typeface="Arial" panose="020B0604020202020204" pitchFamily="34" charset="0"/>
              </a:rPr>
              <a:t> Department Of Chemistry……. </a:t>
            </a:r>
            <a:br>
              <a:rPr lang="en-US" sz="3143" dirty="0">
                <a:latin typeface="Arial" panose="020B0604020202020204" pitchFamily="34" charset="0"/>
              </a:rPr>
            </a:br>
            <a:r>
              <a:rPr lang="en-US" sz="3143" baseline="30000" dirty="0">
                <a:latin typeface="Arial" panose="020B0604020202020204" pitchFamily="34" charset="0"/>
              </a:rPr>
              <a:t>b</a:t>
            </a:r>
            <a:r>
              <a:rPr lang="en-US" sz="3143" dirty="0">
                <a:latin typeface="Arial" panose="020B0604020202020204" pitchFamily="34" charset="0"/>
              </a:rPr>
              <a:t> Department Of Chemistry……..</a:t>
            </a:r>
            <a:br>
              <a:rPr lang="en-US" sz="3143" dirty="0">
                <a:latin typeface="Arial" panose="020B0604020202020204" pitchFamily="34" charset="0"/>
              </a:rPr>
            </a:br>
            <a:r>
              <a:rPr lang="en-US" sz="3143" baseline="30000" dirty="0">
                <a:latin typeface="Arial" panose="020B0604020202020204" pitchFamily="34" charset="0"/>
              </a:rPr>
              <a:t>c</a:t>
            </a:r>
            <a:r>
              <a:rPr lang="en-US" sz="3143" dirty="0">
                <a:latin typeface="Arial" panose="020B0604020202020204" pitchFamily="34" charset="0"/>
              </a:rPr>
              <a:t> Department Of Chemistry……..</a:t>
            </a:r>
            <a:endParaRPr lang="en-US" sz="6482" dirty="0">
              <a:latin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87DD288-055B-BDBE-39C2-C632CE72BE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" t="37337" r="-308" b="27"/>
          <a:stretch/>
        </p:blipFill>
        <p:spPr>
          <a:xfrm>
            <a:off x="12711544" y="12409978"/>
            <a:ext cx="12239425" cy="196373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FE89E49-238E-9ECE-E764-E4C0930D014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97"/>
          <a:stretch/>
        </p:blipFill>
        <p:spPr>
          <a:xfrm>
            <a:off x="250326" y="12447776"/>
            <a:ext cx="12184127" cy="19599519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BBFA0E6F-267C-E7F3-572A-53AE66D97E15}"/>
              </a:ext>
            </a:extLst>
          </p:cNvPr>
          <p:cNvSpPr txBox="1">
            <a:spLocks/>
          </p:cNvSpPr>
          <p:nvPr/>
        </p:nvSpPr>
        <p:spPr>
          <a:xfrm>
            <a:off x="671852" y="12661114"/>
            <a:ext cx="11384868" cy="19386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628650" indent="-628650" algn="l" defTabSz="2514600" rtl="0" eaLnBrk="1" latinLnBrk="0" hangingPunct="1">
              <a:lnSpc>
                <a:spcPct val="90000"/>
              </a:lnSpc>
              <a:spcBef>
                <a:spcPts val="2750"/>
              </a:spcBef>
              <a:buFont typeface="Arial" panose="020B0604020202020204" pitchFamily="34" charset="0"/>
              <a:buChar char="•"/>
              <a:defRPr sz="7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85950" indent="-628650" algn="l" defTabSz="2514600" rtl="0" eaLnBrk="1" latinLnBrk="0" hangingPunct="1">
              <a:lnSpc>
                <a:spcPct val="90000"/>
              </a:lnSpc>
              <a:spcBef>
                <a:spcPts val="1375"/>
              </a:spcBef>
              <a:buFont typeface="Arial" panose="020B0604020202020204" pitchFamily="34" charset="0"/>
              <a:buChar char="•"/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143250" indent="-628650" algn="l" defTabSz="2514600" rtl="0" eaLnBrk="1" latinLnBrk="0" hangingPunct="1">
              <a:lnSpc>
                <a:spcPct val="90000"/>
              </a:lnSpc>
              <a:spcBef>
                <a:spcPts val="1375"/>
              </a:spcBef>
              <a:buFont typeface="Arial" panose="020B0604020202020204" pitchFamily="34" charset="0"/>
              <a:buChar char="•"/>
              <a:defRPr sz="5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00550" indent="-628650" algn="l" defTabSz="2514600" rtl="0" eaLnBrk="1" latinLnBrk="0" hangingPunct="1">
              <a:lnSpc>
                <a:spcPct val="90000"/>
              </a:lnSpc>
              <a:spcBef>
                <a:spcPts val="1375"/>
              </a:spcBef>
              <a:buFont typeface="Arial" panose="020B0604020202020204" pitchFamily="34" charset="0"/>
              <a:buChar char="•"/>
              <a:defRPr sz="4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657850" indent="-628650" algn="l" defTabSz="2514600" rtl="0" eaLnBrk="1" latinLnBrk="0" hangingPunct="1">
              <a:lnSpc>
                <a:spcPct val="90000"/>
              </a:lnSpc>
              <a:spcBef>
                <a:spcPts val="1375"/>
              </a:spcBef>
              <a:buFont typeface="Arial" panose="020B0604020202020204" pitchFamily="34" charset="0"/>
              <a:buChar char="•"/>
              <a:defRPr sz="4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915150" indent="-628650" algn="l" defTabSz="2514600" rtl="0" eaLnBrk="1" latinLnBrk="0" hangingPunct="1">
              <a:lnSpc>
                <a:spcPct val="90000"/>
              </a:lnSpc>
              <a:spcBef>
                <a:spcPts val="1375"/>
              </a:spcBef>
              <a:buFont typeface="Arial" panose="020B0604020202020204" pitchFamily="34" charset="0"/>
              <a:buChar char="•"/>
              <a:defRPr sz="4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172450" indent="-628650" algn="l" defTabSz="2514600" rtl="0" eaLnBrk="1" latinLnBrk="0" hangingPunct="1">
              <a:lnSpc>
                <a:spcPct val="90000"/>
              </a:lnSpc>
              <a:spcBef>
                <a:spcPts val="1375"/>
              </a:spcBef>
              <a:buFont typeface="Arial" panose="020B0604020202020204" pitchFamily="34" charset="0"/>
              <a:buChar char="•"/>
              <a:defRPr sz="4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429750" indent="-628650" algn="l" defTabSz="2514600" rtl="0" eaLnBrk="1" latinLnBrk="0" hangingPunct="1">
              <a:lnSpc>
                <a:spcPct val="90000"/>
              </a:lnSpc>
              <a:spcBef>
                <a:spcPts val="1375"/>
              </a:spcBef>
              <a:buFont typeface="Arial" panose="020B0604020202020204" pitchFamily="34" charset="0"/>
              <a:buChar char="•"/>
              <a:defRPr sz="4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87050" indent="-628650" algn="l" defTabSz="2514600" rtl="0" eaLnBrk="1" latinLnBrk="0" hangingPunct="1">
              <a:lnSpc>
                <a:spcPct val="90000"/>
              </a:lnSpc>
              <a:spcBef>
                <a:spcPts val="1375"/>
              </a:spcBef>
              <a:buFont typeface="Arial" panose="020B0604020202020204" pitchFamily="34" charset="0"/>
              <a:buChar char="•"/>
              <a:defRPr sz="4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en-US" sz="3928" b="1" dirty="0">
                <a:latin typeface="Arial" panose="020B0604020202020204" pitchFamily="34" charset="0"/>
                <a:cs typeface="Arial" panose="020B0604020202020204" pitchFamily="34" charset="0"/>
              </a:rPr>
              <a:t>Abstract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7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750" dirty="0">
                <a:latin typeface="Arial" panose="020B0604020202020204" pitchFamily="34" charset="0"/>
                <a:cs typeface="Arial" panose="020B0604020202020204" pitchFamily="34" charset="0"/>
              </a:rPr>
              <a:t>………………………………………………………………………………………………………………………………………………………………………………………………………………</a:t>
            </a:r>
            <a:endParaRPr lang="en-US" sz="3928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3928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3928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3928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3928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en-US" sz="3928" b="1" dirty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7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750" dirty="0">
                <a:latin typeface="Arial" panose="020B0604020202020204" pitchFamily="34" charset="0"/>
                <a:cs typeface="Arial" panose="020B0604020202020204" pitchFamily="34" charset="0"/>
              </a:rPr>
              <a:t>………………………………………………………………………………………………………………………………………………………………………………………………………………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7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7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7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7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7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7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7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7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7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3928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en-US" sz="3928" b="1" dirty="0">
                <a:latin typeface="Arial" panose="020B0604020202020204" pitchFamily="34" charset="0"/>
                <a:cs typeface="Arial" panose="020B0604020202020204" pitchFamily="34" charset="0"/>
              </a:rPr>
              <a:t>Experimental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7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750" dirty="0">
                <a:latin typeface="Arial" panose="020B0604020202020204" pitchFamily="34" charset="0"/>
                <a:cs typeface="Arial" panose="020B0604020202020204" pitchFamily="34" charset="0"/>
              </a:rPr>
              <a:t>………………………………………………………………………………………………………………………………………………………………………………………………………………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7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3928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614AAE56-DCB8-A989-CF33-3BB345AFA1EB}"/>
              </a:ext>
            </a:extLst>
          </p:cNvPr>
          <p:cNvSpPr txBox="1">
            <a:spLocks/>
          </p:cNvSpPr>
          <p:nvPr/>
        </p:nvSpPr>
        <p:spPr>
          <a:xfrm>
            <a:off x="13138822" y="12661114"/>
            <a:ext cx="11384868" cy="19386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628650" indent="-628650" algn="l" defTabSz="2514600" rtl="0" eaLnBrk="1" latinLnBrk="0" hangingPunct="1">
              <a:lnSpc>
                <a:spcPct val="90000"/>
              </a:lnSpc>
              <a:spcBef>
                <a:spcPts val="2750"/>
              </a:spcBef>
              <a:buFont typeface="Arial" panose="020B0604020202020204" pitchFamily="34" charset="0"/>
              <a:buChar char="•"/>
              <a:defRPr sz="7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85950" indent="-628650" algn="l" defTabSz="2514600" rtl="0" eaLnBrk="1" latinLnBrk="0" hangingPunct="1">
              <a:lnSpc>
                <a:spcPct val="90000"/>
              </a:lnSpc>
              <a:spcBef>
                <a:spcPts val="1375"/>
              </a:spcBef>
              <a:buFont typeface="Arial" panose="020B0604020202020204" pitchFamily="34" charset="0"/>
              <a:buChar char="•"/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143250" indent="-628650" algn="l" defTabSz="2514600" rtl="0" eaLnBrk="1" latinLnBrk="0" hangingPunct="1">
              <a:lnSpc>
                <a:spcPct val="90000"/>
              </a:lnSpc>
              <a:spcBef>
                <a:spcPts val="1375"/>
              </a:spcBef>
              <a:buFont typeface="Arial" panose="020B0604020202020204" pitchFamily="34" charset="0"/>
              <a:buChar char="•"/>
              <a:defRPr sz="5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00550" indent="-628650" algn="l" defTabSz="2514600" rtl="0" eaLnBrk="1" latinLnBrk="0" hangingPunct="1">
              <a:lnSpc>
                <a:spcPct val="90000"/>
              </a:lnSpc>
              <a:spcBef>
                <a:spcPts val="1375"/>
              </a:spcBef>
              <a:buFont typeface="Arial" panose="020B0604020202020204" pitchFamily="34" charset="0"/>
              <a:buChar char="•"/>
              <a:defRPr sz="4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657850" indent="-628650" algn="l" defTabSz="2514600" rtl="0" eaLnBrk="1" latinLnBrk="0" hangingPunct="1">
              <a:lnSpc>
                <a:spcPct val="90000"/>
              </a:lnSpc>
              <a:spcBef>
                <a:spcPts val="1375"/>
              </a:spcBef>
              <a:buFont typeface="Arial" panose="020B0604020202020204" pitchFamily="34" charset="0"/>
              <a:buChar char="•"/>
              <a:defRPr sz="4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915150" indent="-628650" algn="l" defTabSz="2514600" rtl="0" eaLnBrk="1" latinLnBrk="0" hangingPunct="1">
              <a:lnSpc>
                <a:spcPct val="90000"/>
              </a:lnSpc>
              <a:spcBef>
                <a:spcPts val="1375"/>
              </a:spcBef>
              <a:buFont typeface="Arial" panose="020B0604020202020204" pitchFamily="34" charset="0"/>
              <a:buChar char="•"/>
              <a:defRPr sz="4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172450" indent="-628650" algn="l" defTabSz="2514600" rtl="0" eaLnBrk="1" latinLnBrk="0" hangingPunct="1">
              <a:lnSpc>
                <a:spcPct val="90000"/>
              </a:lnSpc>
              <a:spcBef>
                <a:spcPts val="1375"/>
              </a:spcBef>
              <a:buFont typeface="Arial" panose="020B0604020202020204" pitchFamily="34" charset="0"/>
              <a:buChar char="•"/>
              <a:defRPr sz="4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429750" indent="-628650" algn="l" defTabSz="2514600" rtl="0" eaLnBrk="1" latinLnBrk="0" hangingPunct="1">
              <a:lnSpc>
                <a:spcPct val="90000"/>
              </a:lnSpc>
              <a:spcBef>
                <a:spcPts val="1375"/>
              </a:spcBef>
              <a:buFont typeface="Arial" panose="020B0604020202020204" pitchFamily="34" charset="0"/>
              <a:buChar char="•"/>
              <a:defRPr sz="4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87050" indent="-628650" algn="l" defTabSz="2514600" rtl="0" eaLnBrk="1" latinLnBrk="0" hangingPunct="1">
              <a:lnSpc>
                <a:spcPct val="90000"/>
              </a:lnSpc>
              <a:spcBef>
                <a:spcPts val="1375"/>
              </a:spcBef>
              <a:buFont typeface="Arial" panose="020B0604020202020204" pitchFamily="34" charset="0"/>
              <a:buChar char="•"/>
              <a:defRPr sz="4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en-US" sz="3928" b="1" dirty="0">
                <a:latin typeface="Arial" panose="020B0604020202020204" pitchFamily="34" charset="0"/>
                <a:cs typeface="Arial" panose="020B0604020202020204" pitchFamily="34" charset="0"/>
              </a:rPr>
              <a:t>Results &amp; Discussion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7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750" dirty="0">
                <a:latin typeface="Arial" panose="020B0604020202020204" pitchFamily="34" charset="0"/>
                <a:cs typeface="Arial" panose="020B0604020202020204" pitchFamily="34" charset="0"/>
              </a:rPr>
              <a:t>………………………………………………………………………………………………………………………………………………………………………………………………………………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7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7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7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7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7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7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7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3928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3928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3928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en-US" sz="3928" b="1" dirty="0"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7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750" dirty="0">
                <a:latin typeface="Arial" panose="020B0604020202020204" pitchFamily="34" charset="0"/>
                <a:cs typeface="Arial" panose="020B0604020202020204" pitchFamily="34" charset="0"/>
              </a:rPr>
              <a:t>………………………………………………………………………………………………………………………………………………………………………………………………………………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7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7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7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7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7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7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7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3928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en-US" sz="3928" b="1" dirty="0"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fa-IR" sz="27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750" dirty="0">
                <a:latin typeface="Arial" panose="020B0604020202020204" pitchFamily="34" charset="0"/>
                <a:cs typeface="Arial" panose="020B0604020202020204" pitchFamily="34" charset="0"/>
              </a:rPr>
              <a:t>………………………………………………………………………………………………………………………………………………………………………………………………………………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7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3928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61B0CC-73DA-BFC7-A924-E1FD800A77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25146001" cy="6752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782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362</TotalTime>
  <Words>77</Words>
  <Application>Microsoft Office PowerPoint</Application>
  <PresentationFormat>Custom</PresentationFormat>
  <Paragraphs>51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mmd</dc:creator>
  <cp:lastModifiedBy>Mohammad Masoud irani</cp:lastModifiedBy>
  <cp:revision>33</cp:revision>
  <dcterms:created xsi:type="dcterms:W3CDTF">2021-07-19T08:35:11Z</dcterms:created>
  <dcterms:modified xsi:type="dcterms:W3CDTF">2026-10-24T06:40:42Z</dcterms:modified>
</cp:coreProperties>
</file>